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image" Target="../media/image-2-6.png"/><Relationship Id="rId7" Type="http://schemas.openxmlformats.org/officeDocument/2006/relationships/image" Target="../media/image-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8C1D1D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109728"/>
            <a:ext cx="12191695" cy="54864"/>
          </a:xfrm>
          <a:prstGeom prst="rect">
            <a:avLst/>
          </a:prstGeom>
          <a:solidFill>
            <a:srgbClr val="C9A24B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6693408"/>
            <a:ext cx="12191695" cy="54864"/>
          </a:xfrm>
          <a:prstGeom prst="rect">
            <a:avLst/>
          </a:prstGeom>
          <a:solidFill>
            <a:srgbClr val="C9A24B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6748272"/>
            <a:ext cx="12191695" cy="109728"/>
          </a:xfrm>
          <a:prstGeom prst="rect">
            <a:avLst/>
          </a:prstGeom>
          <a:solidFill>
            <a:srgbClr val="2E4A32"/>
          </a:solidFill>
          <a:ln/>
        </p:spPr>
      </p:sp>
      <p:sp>
        <p:nvSpPr>
          <p:cNvPr id="6" name="Text 4"/>
          <p:cNvSpPr/>
          <p:nvPr/>
        </p:nvSpPr>
        <p:spPr>
          <a:xfrm>
            <a:off x="0" y="32004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spc="300" kern="0" dirty="0">
                <a:solidFill>
                  <a:srgbClr val="C9A2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WE'LL DEFEND</a:t>
            </a:r>
            <a:endParaRPr lang="en-US" sz="1200" dirty="0"/>
          </a:p>
        </p:txBody>
      </p:sp>
      <p:pic>
        <p:nvPicPr>
          <p:cNvPr id="7" name="Image 0" descr="media/gs_logo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7414" y="1051560"/>
            <a:ext cx="2276868" cy="2286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0" y="3611880"/>
            <a:ext cx="12191695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WHOLESALE HOLIDAY 2026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0" y="4279392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spc="400" kern="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O O K B O O K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4449928" y="4892040"/>
            <a:ext cx="3291840" cy="0"/>
          </a:xfrm>
          <a:prstGeom prst="line">
            <a:avLst/>
          </a:prstGeom>
          <a:noFill/>
          <a:ln w="15875">
            <a:solidFill>
              <a:srgbClr val="C9A24B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0" y="5029200"/>
            <a:ext cx="121916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9A98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STYLES  •  MEN'S &amp; WOMEN'S  •  TEES &amp; HOODIES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MEN'S HOODIES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713232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WHOLESALE $23.99  |  MSRP $47.99  |  MSRP KEEPS MAP INTACT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234440"/>
            <a:ext cx="5455768" cy="100584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6" name="Image 0" descr="media/real/GS8256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77240" y="1325880"/>
            <a:ext cx="960120" cy="822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20240" y="1344168"/>
            <a:ext cx="40384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GS8256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920240" y="1618488"/>
            <a:ext cx="403844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Festive Enough Hoodie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920240" y="1828800"/>
            <a:ext cx="403844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Sand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553048" y="1234440"/>
            <a:ext cx="5455768" cy="100584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11" name="Image 1" descr="media/real/GS8309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690208" y="1325880"/>
            <a:ext cx="960120" cy="8229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833208" y="1344168"/>
            <a:ext cx="40384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GS8309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7833208" y="1618488"/>
            <a:ext cx="403844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Frosty Reaper Hoodie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7833208" y="1828800"/>
            <a:ext cx="403844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40080" y="2423160"/>
            <a:ext cx="5455768" cy="100584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16" name="Image 2" descr="media/real/GS4840_group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77240" y="2514600"/>
            <a:ext cx="960120" cy="8229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920240" y="2532888"/>
            <a:ext cx="40384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GS4840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1920240" y="2807208"/>
            <a:ext cx="403844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Yippee Ki Yay 2.0 Men's Hoodie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1920240" y="3017520"/>
            <a:ext cx="403844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6553048" y="2423160"/>
            <a:ext cx="5455768" cy="100584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21" name="Image 3" descr="media/real/GS8559_group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690208" y="2514600"/>
            <a:ext cx="960120" cy="8229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833208" y="2532888"/>
            <a:ext cx="40384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GS8560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7833208" y="2807208"/>
            <a:ext cx="403844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 Flag Christmas Hoodie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7833208" y="3017520"/>
            <a:ext cx="403844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Red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640080" y="3611880"/>
            <a:ext cx="5455768" cy="100584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26" name="Image 4" descr="media/real/GS8566_group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777240" y="3703320"/>
            <a:ext cx="960120" cy="82296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920240" y="3721608"/>
            <a:ext cx="40384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GS8567</a:t>
            </a:r>
            <a:endParaRPr lang="en-US" sz="1100" dirty="0"/>
          </a:p>
        </p:txBody>
      </p:sp>
      <p:sp>
        <p:nvSpPr>
          <p:cNvPr id="28" name="Text 21"/>
          <p:cNvSpPr/>
          <p:nvPr/>
        </p:nvSpPr>
        <p:spPr>
          <a:xfrm>
            <a:off x="1920240" y="3995928"/>
            <a:ext cx="403844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Festivity Hoodie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1920240" y="4206240"/>
            <a:ext cx="403844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Military Green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6553048" y="3611880"/>
            <a:ext cx="5455768" cy="100584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31" name="Image 5" descr="media/real/GS8569_group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690208" y="3703320"/>
            <a:ext cx="960120" cy="82296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7833208" y="3721608"/>
            <a:ext cx="40384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GS8570</a:t>
            </a:r>
            <a:endParaRPr lang="en-US" sz="1100" dirty="0"/>
          </a:p>
        </p:txBody>
      </p:sp>
      <p:sp>
        <p:nvSpPr>
          <p:cNvPr id="33" name="Text 25"/>
          <p:cNvSpPr/>
          <p:nvPr/>
        </p:nvSpPr>
        <p:spPr>
          <a:xfrm>
            <a:off x="7833208" y="3995928"/>
            <a:ext cx="403844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Ride Hoodie</a:t>
            </a:r>
            <a:endParaRPr lang="en-US" sz="1300" dirty="0"/>
          </a:p>
        </p:txBody>
      </p:sp>
      <p:sp>
        <p:nvSpPr>
          <p:cNvPr id="34" name="Text 26"/>
          <p:cNvSpPr/>
          <p:nvPr/>
        </p:nvSpPr>
        <p:spPr>
          <a:xfrm>
            <a:off x="7833208" y="4206240"/>
            <a:ext cx="403844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35" name="Shape 27"/>
          <p:cNvSpPr/>
          <p:nvPr/>
        </p:nvSpPr>
        <p:spPr>
          <a:xfrm>
            <a:off x="640080" y="4800600"/>
            <a:ext cx="5455768" cy="100584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36" name="Image 6" descr="media/real/GS8528_group.png">    </p:cNvPr>
          <p:cNvPicPr>
            <a:picLocks noChangeAspect="1"/>
          </p:cNvPicPr>
          <p:nvPr/>
        </p:nvPicPr>
        <p:blipFill>
          <a:blip r:embed="rId7"/>
          <a:srcRect l="0" r="0" t="0" b="0"/>
          <a:stretch/>
        </p:blipFill>
        <p:spPr>
          <a:xfrm>
            <a:off x="777240" y="4892040"/>
            <a:ext cx="960120" cy="822960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920240" y="4910328"/>
            <a:ext cx="403844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GS8572</a:t>
            </a:r>
            <a:endParaRPr lang="en-US" sz="1100" dirty="0"/>
          </a:p>
        </p:txBody>
      </p:sp>
      <p:sp>
        <p:nvSpPr>
          <p:cNvPr id="38" name="Text 29"/>
          <p:cNvSpPr/>
          <p:nvPr/>
        </p:nvSpPr>
        <p:spPr>
          <a:xfrm>
            <a:off x="1920240" y="5184648"/>
            <a:ext cx="403844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Fudge Around And Find Out Hoodie</a:t>
            </a:r>
            <a:endParaRPr lang="en-US" sz="1300" dirty="0"/>
          </a:p>
        </p:txBody>
      </p:sp>
      <p:sp>
        <p:nvSpPr>
          <p:cNvPr id="39" name="Text 30"/>
          <p:cNvSpPr/>
          <p:nvPr/>
        </p:nvSpPr>
        <p:spPr>
          <a:xfrm>
            <a:off x="1920240" y="5394960"/>
            <a:ext cx="403844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40" name="Shape 31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41" name="Text 32"/>
          <p:cNvSpPr/>
          <p:nvPr/>
        </p:nvSpPr>
        <p:spPr>
          <a:xfrm>
            <a:off x="365760" y="6492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GRUNT STYLE  //  THIS WE'LL DEFEND</a:t>
            </a:r>
            <a:endParaRPr lang="en-US" sz="900" dirty="0"/>
          </a:p>
        </p:txBody>
      </p:sp>
      <p:sp>
        <p:nvSpPr>
          <p:cNvPr id="42" name="Text 33"/>
          <p:cNvSpPr/>
          <p:nvPr/>
        </p:nvSpPr>
        <p:spPr>
          <a:xfrm>
            <a:off x="9082735" y="64922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PG. 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MEN'S TEES  //  1 OF 2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713232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WHOLESALE $14.99  |  RETAIL $29.99  |  MSRP KEEPS MAP INTACT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23444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6" name="Image 0" descr="media/real/GS8297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77240" y="1325880"/>
            <a:ext cx="1356360" cy="1219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16480" y="134416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GS8297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316480" y="161848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Festive Enough T-Shirt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2316480" y="222504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553048" y="123444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11" name="Image 1" descr="media/real/GS8308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690208" y="1325880"/>
            <a:ext cx="1356360" cy="1219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29448" y="134416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GS8308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8229448" y="161848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Frosty Reaper T-Shirt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8229448" y="222504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40080" y="281940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16" name="Image 2" descr="media/real/GS6628_group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77240" y="2910840"/>
            <a:ext cx="1356360" cy="1219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316480" y="292912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GS6628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2316480" y="320344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Yippee Ki Yay 2.0 T-Shirt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2316480" y="381000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6553048" y="281940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21" name="Image 3" descr="media/real/GS8557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690208" y="2910840"/>
            <a:ext cx="1356360" cy="12192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229448" y="292912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GS8557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8229448" y="320344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The People Christmas T-Shirt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8229448" y="381000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Heather Forest Green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640080" y="440436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26" name="Image 4" descr="media/real/GS8559_group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777240" y="4495800"/>
            <a:ext cx="1356360" cy="121920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316480" y="451408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GS8559</a:t>
            </a:r>
            <a:endParaRPr lang="en-US" sz="1100" dirty="0"/>
          </a:p>
        </p:txBody>
      </p:sp>
      <p:sp>
        <p:nvSpPr>
          <p:cNvPr id="28" name="Text 21"/>
          <p:cNvSpPr/>
          <p:nvPr/>
        </p:nvSpPr>
        <p:spPr>
          <a:xfrm>
            <a:off x="2316480" y="478840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1776 Flag Christmas T-Shirt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2316480" y="539496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Red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6553048" y="440436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31" name="Image 5" descr="media/real/GS8563.png">    </p:cNvPr>
          <p:cNvPicPr>
            <a:picLocks noChangeAspect="1"/>
          </p:cNvPicPr>
          <p:nvPr/>
        </p:nvPicPr>
        <p:blipFill>
          <a:blip r:embed="rId6"/>
          <a:srcRect l="0" r="0" t="0" b="0"/>
          <a:stretch/>
        </p:blipFill>
        <p:spPr>
          <a:xfrm>
            <a:off x="6690208" y="4495800"/>
            <a:ext cx="1356360" cy="1219200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229448" y="451408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GS8563</a:t>
            </a:r>
            <a:endParaRPr lang="en-US" sz="1100" dirty="0"/>
          </a:p>
        </p:txBody>
      </p:sp>
      <p:sp>
        <p:nvSpPr>
          <p:cNvPr id="33" name="Text 25"/>
          <p:cNvSpPr/>
          <p:nvPr/>
        </p:nvSpPr>
        <p:spPr>
          <a:xfrm>
            <a:off x="8229448" y="478840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Present T-Shirt</a:t>
            </a:r>
            <a:endParaRPr lang="en-US" sz="1300" dirty="0"/>
          </a:p>
        </p:txBody>
      </p:sp>
      <p:sp>
        <p:nvSpPr>
          <p:cNvPr id="34" name="Text 26"/>
          <p:cNvSpPr/>
          <p:nvPr/>
        </p:nvSpPr>
        <p:spPr>
          <a:xfrm>
            <a:off x="8229448" y="539496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35" name="Shape 27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6" name="Text 28"/>
          <p:cNvSpPr/>
          <p:nvPr/>
        </p:nvSpPr>
        <p:spPr>
          <a:xfrm>
            <a:off x="365760" y="6492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GRUNT STYLE  //  THIS WE'LL DEFEND</a:t>
            </a:r>
            <a:endParaRPr lang="en-US" sz="900" dirty="0"/>
          </a:p>
        </p:txBody>
      </p:sp>
      <p:sp>
        <p:nvSpPr>
          <p:cNvPr id="37" name="Text 29"/>
          <p:cNvSpPr/>
          <p:nvPr/>
        </p:nvSpPr>
        <p:spPr>
          <a:xfrm>
            <a:off x="9082735" y="64922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PG. 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MEN'S TEES  //  2 OF 2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713232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WHOLESALE $14.99  |  RETAIL $29.99  |  MSRP KEEPS MAP INTACT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23444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6" name="Image 0" descr="media/real/GS8566_group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77240" y="1325880"/>
            <a:ext cx="1356360" cy="12192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16480" y="134416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GS8566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316480" y="161848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Festivity T-Shirt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2316480" y="222504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Military Green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553048" y="123444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11" name="Image 1" descr="media/real/GS8569_group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690208" y="1325880"/>
            <a:ext cx="1356360" cy="12192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29448" y="134416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GS8569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8229448" y="161848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Let's Ride T-Shirt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8229448" y="222504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40080" y="281940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16" name="Image 2" descr="media/real/GS8571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77240" y="2910840"/>
            <a:ext cx="1356360" cy="1219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316480" y="292912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GS8571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2316480" y="320344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Honor The Season T-Shirt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2316480" y="381000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Sand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6553048" y="281940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21" name="Image 3" descr="media/real/GS8542.png">    </p:cNvPr>
          <p:cNvPicPr>
            <a:picLocks noChangeAspect="1"/>
          </p:cNvPicPr>
          <p:nvPr/>
        </p:nvPicPr>
        <p:blipFill>
          <a:blip r:embed="rId4"/>
          <a:srcRect l="0" r="0" t="0" b="0"/>
          <a:stretch/>
        </p:blipFill>
        <p:spPr>
          <a:xfrm>
            <a:off x="6690208" y="2910840"/>
            <a:ext cx="1356360" cy="121920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8229448" y="292912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GS8542</a:t>
            </a:r>
            <a:endParaRPr lang="en-US" sz="1100" dirty="0"/>
          </a:p>
        </p:txBody>
      </p:sp>
      <p:sp>
        <p:nvSpPr>
          <p:cNvPr id="23" name="Text 17"/>
          <p:cNvSpPr/>
          <p:nvPr/>
        </p:nvSpPr>
        <p:spPr>
          <a:xfrm>
            <a:off x="8229448" y="320344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Santa Slays T-Shirt</a:t>
            </a:r>
            <a:endParaRPr lang="en-US" sz="1300" dirty="0"/>
          </a:p>
        </p:txBody>
      </p:sp>
      <p:sp>
        <p:nvSpPr>
          <p:cNvPr id="24" name="Text 18"/>
          <p:cNvSpPr/>
          <p:nvPr/>
        </p:nvSpPr>
        <p:spPr>
          <a:xfrm>
            <a:off x="8229448" y="381000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Military Green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640080" y="4404360"/>
            <a:ext cx="5455768" cy="140208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26" name="Image 4" descr="media/real/GS8528_group.png">    </p:cNvPr>
          <p:cNvPicPr>
            <a:picLocks noChangeAspect="1"/>
          </p:cNvPicPr>
          <p:nvPr/>
        </p:nvPicPr>
        <p:blipFill>
          <a:blip r:embed="rId5"/>
          <a:srcRect l="0" r="0" t="0" b="0"/>
          <a:stretch/>
        </p:blipFill>
        <p:spPr>
          <a:xfrm>
            <a:off x="777240" y="4495800"/>
            <a:ext cx="1356360" cy="1219200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2316480" y="4514088"/>
            <a:ext cx="364220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GS8528</a:t>
            </a:r>
            <a:endParaRPr lang="en-US" sz="1100" dirty="0"/>
          </a:p>
        </p:txBody>
      </p:sp>
      <p:sp>
        <p:nvSpPr>
          <p:cNvPr id="28" name="Text 21"/>
          <p:cNvSpPr/>
          <p:nvPr/>
        </p:nvSpPr>
        <p:spPr>
          <a:xfrm>
            <a:off x="2316480" y="4788408"/>
            <a:ext cx="364220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Fudge Around And Find Out T-Shirt</a:t>
            </a:r>
            <a:endParaRPr lang="en-US" sz="1300" dirty="0"/>
          </a:p>
        </p:txBody>
      </p:sp>
      <p:sp>
        <p:nvSpPr>
          <p:cNvPr id="29" name="Text 22"/>
          <p:cNvSpPr/>
          <p:nvPr/>
        </p:nvSpPr>
        <p:spPr>
          <a:xfrm>
            <a:off x="2316480" y="5394960"/>
            <a:ext cx="364220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1" name="Text 24"/>
          <p:cNvSpPr/>
          <p:nvPr/>
        </p:nvSpPr>
        <p:spPr>
          <a:xfrm>
            <a:off x="365760" y="6492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GRUNT STYLE  //  THIS WE'LL DEFEND</a:t>
            </a:r>
            <a:endParaRPr lang="en-US" sz="900" dirty="0"/>
          </a:p>
        </p:txBody>
      </p:sp>
      <p:sp>
        <p:nvSpPr>
          <p:cNvPr id="32" name="Text 25"/>
          <p:cNvSpPr/>
          <p:nvPr/>
        </p:nvSpPr>
        <p:spPr>
          <a:xfrm>
            <a:off x="9082735" y="64922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PG. 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3" name="Text 1"/>
          <p:cNvSpPr/>
          <p:nvPr/>
        </p:nvSpPr>
        <p:spPr>
          <a:xfrm>
            <a:off x="640080" y="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spc="1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WOMEN'S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40080" y="713232"/>
            <a:ext cx="91440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WHOLESALE $14.99  |  RETAIL $29.99  |  MSRP KEEPS MAP INTACT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640080" y="1234440"/>
            <a:ext cx="5455768" cy="219456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6" name="Image 0" descr="media/real/GS5232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77240" y="1325880"/>
            <a:ext cx="1371600" cy="20116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31720" y="1344168"/>
            <a:ext cx="362696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GS5232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2331720" y="1618488"/>
            <a:ext cx="362696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Yippee Ki Yay Women's Slim Fit T-Shirt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2331720" y="3017520"/>
            <a:ext cx="362696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6553048" y="1234440"/>
            <a:ext cx="5455768" cy="219456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11" name="Image 1" descr="media/real/GS8566_group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690208" y="1325880"/>
            <a:ext cx="1371600" cy="201168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8244688" y="1344168"/>
            <a:ext cx="362696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GS8568</a:t>
            </a:r>
            <a:endParaRPr lang="en-US" sz="1100" dirty="0"/>
          </a:p>
        </p:txBody>
      </p:sp>
      <p:sp>
        <p:nvSpPr>
          <p:cNvPr id="13" name="Text 9"/>
          <p:cNvSpPr/>
          <p:nvPr/>
        </p:nvSpPr>
        <p:spPr>
          <a:xfrm>
            <a:off x="8244688" y="1618488"/>
            <a:ext cx="362696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Women's Festivity Slim Fit T-Shirt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8244688" y="3017520"/>
            <a:ext cx="362696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Military Green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40080" y="3611880"/>
            <a:ext cx="5455768" cy="2194560"/>
          </a:xfrm>
          <a:prstGeom prst="rect">
            <a:avLst/>
          </a:prstGeom>
          <a:solidFill>
            <a:srgbClr val="F4F2EE"/>
          </a:solidFill>
          <a:ln/>
        </p:spPr>
      </p:sp>
      <p:pic>
        <p:nvPicPr>
          <p:cNvPr id="16" name="Image 2" descr="media/real/GS8528_group.png">    </p:cNvPr>
          <p:cNvPicPr>
            <a:picLocks noChangeAspect="1"/>
          </p:cNvPicPr>
          <p:nvPr/>
        </p:nvPicPr>
        <p:blipFill>
          <a:blip r:embed="rId3"/>
          <a:srcRect l="0" r="0" t="0" b="0"/>
          <a:stretch/>
        </p:blipFill>
        <p:spPr>
          <a:xfrm>
            <a:off x="777240" y="3703320"/>
            <a:ext cx="1371600" cy="201168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2331720" y="3721608"/>
            <a:ext cx="3626968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100" b="1" dirty="0">
                <a:solidFill>
                  <a:srgbClr val="9A72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GS8573</a:t>
            </a:r>
            <a:endParaRPr lang="en-US" sz="1100" dirty="0"/>
          </a:p>
        </p:txBody>
      </p:sp>
      <p:sp>
        <p:nvSpPr>
          <p:cNvPr id="18" name="Text 13"/>
          <p:cNvSpPr/>
          <p:nvPr/>
        </p:nvSpPr>
        <p:spPr>
          <a:xfrm>
            <a:off x="2331720" y="3995928"/>
            <a:ext cx="3626968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rgbClr val="47464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Women's Fudge Around And Find Out Slim Fit T-Shirt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2331720" y="5394960"/>
            <a:ext cx="3626968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5E5C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Colorway: Black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21" name="Text 16"/>
          <p:cNvSpPr/>
          <p:nvPr/>
        </p:nvSpPr>
        <p:spPr>
          <a:xfrm>
            <a:off x="365760" y="6492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GRUNT STYLE  //  THIS WE'LL DEFEND</a:t>
            </a:r>
            <a:endParaRPr lang="en-US" sz="900" dirty="0"/>
          </a:p>
        </p:txBody>
      </p:sp>
      <p:sp>
        <p:nvSpPr>
          <p:cNvPr id="22" name="Text 17"/>
          <p:cNvSpPr/>
          <p:nvPr/>
        </p:nvSpPr>
        <p:spPr>
          <a:xfrm>
            <a:off x="9082735" y="64922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PG. 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651760"/>
            <a:ext cx="121916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spc="200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WE'LL DEFEND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4038448" y="3611880"/>
            <a:ext cx="4114800" cy="0"/>
          </a:xfrm>
          <a:prstGeom prst="line">
            <a:avLst/>
          </a:prstGeom>
          <a:noFill/>
          <a:ln w="25400">
            <a:solidFill>
              <a:srgbClr val="B9A78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0" y="3794760"/>
            <a:ext cx="121916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Ready to order? Use the Wholesale Order Form or contact your Grunt Style rep.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000000"/>
          </a:solidFill>
          <a:ln/>
        </p:spPr>
      </p:sp>
      <p:sp>
        <p:nvSpPr>
          <p:cNvPr id="6" name="Text 4"/>
          <p:cNvSpPr/>
          <p:nvPr/>
        </p:nvSpPr>
        <p:spPr>
          <a:xfrm>
            <a:off x="365760" y="6492240"/>
            <a:ext cx="6400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b="1" spc="100" kern="0" dirty="0">
                <a:solidFill>
                  <a:srgbClr val="B9A7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GRUNT STYLE  //  THIS WE'LL DEFEND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082735" y="649224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PG. 06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2026-07-22T18:40:50Z</dcterms:created>
  <dcterms:modified xsi:type="dcterms:W3CDTF">2026-07-22T18:40:50Z</dcterms:modified>
</cp:coreProperties>
</file>